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A306BE-B649-471E-9E37-3727C1B7C5D5}">
  <a:tblStyle styleId="{67A306BE-B649-471E-9E37-3727C1B7C5D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75772e7a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75772e7a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Separate out luxury car data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of cars - so that just from inputting make + model + mileage + year it can look up the stats for BHP, engine-size, number of doors etc.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7592bf92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7592bf92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7592bf9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7592bf9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Mean encoding of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One-hot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Is_luxury = 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7592bf92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7592bf9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Without data leakage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7592bf92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7592bf92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ones tried.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Fit hyper </a:t>
            </a:r>
            <a:r>
              <a:rPr lang="en-GB"/>
              <a:t>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of each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r^2 error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All similar Mean-absolute-error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Similar with r^2 score on validation set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592bf92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592bf92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loops - and then saved them in the code as the initialisation variables.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future would like to save them to a JSON file, or some other sort of serialised file so they are stored on disk and can be serialised into the model more dynamically.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772c38b1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772c38b1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Extension: build a simple front-end -- that takes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7592bf92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7592bf92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Limitations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Larger dataset -- this is a Smallish-dataset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 larger data-set would help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Feature Engineering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Maybe some of the fields are negatively affecting performance as they’re a misnomer? That </a:t>
            </a:r>
            <a:r>
              <a:rPr lang="en-GB"/>
              <a:t>should be ignored, but would be better to remove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Mean - encoding might have been a bad idea as some brands have quite disparate prices e.g Ford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Missing Data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Currently didn’t have much missing - so just dropped N/A values, was small about 100 results from 10,000 rows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Would be good to fill in the missing data from other rows -- e.g if another row has same make model and year, can grab details about engine-size and doors etc where it may be missing.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Stacked ensemble.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Breaking down the model -- to maybe first refine by certain categories such as make/Model and then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7592bf92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7592bf92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K-Nearest had an r^2 error of 0.91 that i think is pretty good.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 boring that it just worked off similar readings from existing values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 think training a model with more data-points would be interesting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7422f23b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7422f23b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much to sell a car for?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5772e7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75772e7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actually use a site like auto-trader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75772e7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75772e7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discrepancy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Sporty version -- go-faster stripes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Much less mileage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WE WANT TO PREDICT THE PRICE, FROM THE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7422f23b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7422f23b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Perfect </a:t>
            </a:r>
            <a:r>
              <a:rPr lang="en-GB"/>
              <a:t>problem for</a:t>
            </a:r>
            <a:r>
              <a:rPr lang="en-GB"/>
              <a:t> Machine Learning to solve.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train an algorithm based on a large dataset of historic car sales (of which there are a lot)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then it can try and predict the future car-sales.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we don’t have data from the future, naturally we can train it on past data, and then save a few samples to test it on, to see how well it handles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5772e7a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75772e7a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saw two examples earlier of traits that may influence car price.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Mileage and engine-BHP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But also as i was looking through again after my initial scan, i noticed manual vs automatic transmission.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That’s the problem really, there are so many factors when looking up car-prices you aren’t alway sure you’ve covered all the bases.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Machine-Learning algorithm can be trained on this and </a:t>
            </a:r>
            <a:r>
              <a:rPr b="1" lang="en-GB">
                <a:solidFill>
                  <a:schemeClr val="dk1"/>
                </a:solidFill>
              </a:rPr>
              <a:t>tell us what to look for,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and also automated to look for these things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/>
              <a:t>In the past i know friends who have bought a car because it’s good in many ways, but they’ve overlooked some </a:t>
            </a:r>
            <a:r>
              <a:rPr lang="en-GB" strike="sngStrike"/>
              <a:t>terrible</a:t>
            </a:r>
            <a:r>
              <a:rPr lang="en-GB" strike="sngStrike"/>
              <a:t> way it’s </a:t>
            </a:r>
            <a:r>
              <a:rPr lang="en-GB" strike="sngStrike"/>
              <a:t>flawed.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/>
              <a:t>Likewise i know a friend who will happily buy a car with a big flaw, 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/>
              <a:t>as long as he knows the rest of it is in shape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772c38b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772c38b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in price is in 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think it’s thrown off by a lot of the luxury brands - bugatti it under-estimated by 2million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also thrown off by brands that have a wide-range of prices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</a:t>
            </a:r>
            <a:r>
              <a:rPr lang="en-GB"/>
              <a:t>ormal cars it predicted well -- too many outliers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75772e7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75772e7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Extension: build a simple front-end -- that takes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772c38b1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772c38b1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Data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more accurate prediction of car prices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extensions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More data &amp; separate datasets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Frontend that inputs make + model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Database of cars 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 Aspects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Mean</a:t>
            </a:r>
            <a:r>
              <a:rPr lang="en-GB"/>
              <a:t> Encoding: Make +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One Hot Encoding: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Engine Fuel Type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Transmission Type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Driven_Wheels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Vehicle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Vehicle Style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Market Category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Validation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Split into train, test and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Train - training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Test - check the score of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Validation - after fitting training data and testing it -- validate the final output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models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</a:t>
            </a:r>
            <a:r>
              <a:rPr lang="en-GB"/>
              <a:t>regression (</a:t>
            </a:r>
            <a:r>
              <a:rPr lang="en-GB"/>
              <a:t>baseline) - </a:t>
            </a:r>
            <a:r>
              <a:rPr lang="en-GB"/>
              <a:t> 0.9839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Random-Forest (best)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Without tuning: 0.9940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With Tuning: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0.9943</a:t>
            </a:r>
            <a:endParaRPr/>
          </a:p>
        </p:txBody>
      </p:sp>
      <p:graphicFrame>
        <p:nvGraphicFramePr>
          <p:cNvPr id="147" name="Google Shape;147;p26"/>
          <p:cNvGraphicFramePr/>
          <p:nvPr/>
        </p:nvGraphicFramePr>
        <p:xfrm>
          <a:off x="515875" y="334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{67A306BE-B649-471E-9E37-3727C1B7C5D5}</a:tableStyleId>
              </a:tblPr>
              <a:tblGrid>
                <a:gridCol w="1954825"/>
                <a:gridCol w="2333975"/>
                <a:gridCol w="2521550"/>
              </a:tblGrid>
              <a:tr h="32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b="1"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</a:t>
                      </a:r>
                      <a:r>
                        <a:rPr b="1" lang="en-GB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alidation R</a:t>
                      </a:r>
                      <a:r>
                        <a:rPr lang="en-GB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²</a:t>
                      </a:r>
                      <a:r>
                        <a:rPr b="1" lang="en-GB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Score</a:t>
                      </a:r>
                      <a:endParaRPr b="1"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</a:t>
                      </a:r>
                      <a:r>
                        <a:rPr b="1"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ean Absolute Error</a:t>
                      </a:r>
                      <a:endParaRPr b="1"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32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K-Nearest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0.969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£</a:t>
                      </a: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37,126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Linear Regressor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0.984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£</a:t>
                      </a: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37,649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Decision Tree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0.992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£</a:t>
                      </a: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37,467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RandomForest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0.994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£</a:t>
                      </a:r>
                      <a:r>
                        <a:rPr lang="en-GB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37,448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 tuning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Adjust parameters on each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DecisionTree + RandomForest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Max-Leaf nodes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Max-Depth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K-Nearest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A</a:t>
            </a:r>
            <a:r>
              <a:rPr lang="en-GB"/>
              <a:t>lgorithm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N - neighbors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Leaf Size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R² score of 0.9943 on the validation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Mean Absolute Error = £37,448.56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RMSE  =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£83,330.84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 Work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87900" y="1489825"/>
            <a:ext cx="8368200" cy="3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Larger data-set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Missing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Stacked ensemble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Filter by make+model and then use regression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Selling Cars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200" y="1296500"/>
            <a:ext cx="5749612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</a:t>
            </a:r>
            <a:r>
              <a:rPr lang="en-GB"/>
              <a:t>elling Cars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875" y="1186950"/>
            <a:ext cx="4404244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Buying Cars - accurate price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75" y="1322225"/>
            <a:ext cx="4280194" cy="3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269" y="1737425"/>
            <a:ext cx="3416523" cy="2864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488" y="1262050"/>
            <a:ext cx="5527020" cy="369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Data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050" y="1237750"/>
            <a:ext cx="4280194" cy="36945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3891775" y="2853650"/>
            <a:ext cx="1090200" cy="175500"/>
          </a:xfrm>
          <a:prstGeom prst="ellipse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4575075" y="4191125"/>
            <a:ext cx="435300" cy="175500"/>
          </a:xfrm>
          <a:prstGeom prst="ellipse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5116200" y="1684225"/>
            <a:ext cx="435300" cy="175500"/>
          </a:xfrm>
          <a:prstGeom prst="ellipse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25 Worst results 				 25 Best Results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924" y="1430450"/>
            <a:ext cx="3554276" cy="347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430438"/>
            <a:ext cx="3670201" cy="347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R² score of 0.9943 on the validation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</a:t>
            </a:r>
            <a:r>
              <a:rPr lang="en-GB"/>
              <a:t>ean Absolute Error = £37,448.56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Quite bad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DataSet was too varied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original Ferrari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25" y="1686375"/>
            <a:ext cx="8621751" cy="30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